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74" r:id="rId4"/>
    <p:sldId id="275" r:id="rId5"/>
    <p:sldId id="258" r:id="rId6"/>
    <p:sldId id="273" r:id="rId7"/>
    <p:sldId id="270" r:id="rId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856D00-EFD8-4E14-B05D-4997481D843C}" type="datetimeFigureOut">
              <a:rPr lang="it-IT" smtClean="0"/>
              <a:t>22/01/2012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3103E9-D67C-4B9A-A987-3C2469D6B15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49275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CCD20-C864-4962-A7B9-39185CD48579}" type="datetime1">
              <a:rPr lang="it-IT" smtClean="0"/>
              <a:t>22/01/2012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Consiglio Comunale - Città di Torino - I Commissione Consiliare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AADF-5603-4979-A0C3-207AD489CB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7879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87E4-471C-4C4F-9821-58EB62098EFC}" type="datetime1">
              <a:rPr lang="it-IT" smtClean="0"/>
              <a:t>22/01/2012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Consiglio Comunale - Città di Torino - I Commissione Consiliare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AADF-5603-4979-A0C3-207AD489CB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75950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011B31-1017-4B47-9CAB-DDE5491D83DA}" type="datetime1">
              <a:rPr lang="it-IT" smtClean="0"/>
              <a:t>22/01/2012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Consiglio Comunale - Città di Torino - I Commissione Consiliare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AADF-5603-4979-A0C3-207AD489CB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09803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BC691-AF65-4714-BF83-8945D5877E9E}" type="datetime1">
              <a:rPr lang="it-IT" smtClean="0"/>
              <a:t>22/01/2012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Consiglio Comunale - Città di Torino - I Commissione Consiliare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AADF-5603-4979-A0C3-207AD489CB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8288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DD4450-D647-4680-9F2F-72670BDD716A}" type="datetime1">
              <a:rPr lang="it-IT" smtClean="0"/>
              <a:t>22/01/2012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Consiglio Comunale - Città di Torino - I Commissione Consiliare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AADF-5603-4979-A0C3-207AD489CB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9198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B9CAB-4C44-41C2-8E55-2E5FEF14C75F}" type="datetime1">
              <a:rPr lang="it-IT" smtClean="0"/>
              <a:t>22/01/2012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Consiglio Comunale - Città di Torino - I Commissione Consiliare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AADF-5603-4979-A0C3-207AD489CB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4332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78A80-56E8-474F-8F0F-D4B2FF5B91BE}" type="datetime1">
              <a:rPr lang="it-IT" smtClean="0"/>
              <a:t>22/01/2012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Consiglio Comunale - Città di Torino - I Commissione Consiliare</a:t>
            </a: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AADF-5603-4979-A0C3-207AD489CB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3377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DB824-35B8-4A2A-81E9-7363437D0B6B}" type="datetime1">
              <a:rPr lang="it-IT" smtClean="0"/>
              <a:t>22/01/2012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Consiglio Comunale - Città di Torino - I Commissione Consiliare</a:t>
            </a: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AADF-5603-4979-A0C3-207AD489CB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9225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91BAF-335B-4F96-A479-1C44BB94A238}" type="datetime1">
              <a:rPr lang="it-IT" smtClean="0"/>
              <a:t>22/01/2012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Consiglio Comunale - Città di Torino - I Commissione Consiliare</a:t>
            </a: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AADF-5603-4979-A0C3-207AD489CB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32086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65CA72-A146-48F9-85A1-B02059A06AEC}" type="datetime1">
              <a:rPr lang="it-IT" smtClean="0"/>
              <a:t>22/01/2012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Consiglio Comunale - Città di Torino - I Commissione Consiliare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AADF-5603-4979-A0C3-207AD489CB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330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6E16A4-393A-4A08-8D0F-F74C87B0E6FF}" type="datetime1">
              <a:rPr lang="it-IT" smtClean="0"/>
              <a:t>22/01/2012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Consiglio Comunale - Città di Torino - I Commissione Consiliare</a:t>
            </a: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AADF-5603-4979-A0C3-207AD489CB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0676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1D37A-F884-4437-8AA3-EE5CF8F15CF6}" type="datetime1">
              <a:rPr lang="it-IT" smtClean="0"/>
              <a:t>22/01/2012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Consiglio Comunale - Città di Torino - I Commissione Consiliare</a:t>
            </a: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3AADF-5603-4979-A0C3-207AD489CB0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8724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874639"/>
          </a:xfrm>
        </p:spPr>
        <p:txBody>
          <a:bodyPr/>
          <a:lstStyle/>
          <a:p>
            <a:r>
              <a:rPr lang="it-IT" dirty="0" smtClean="0"/>
              <a:t>Torino, capitale dell’innovazione</a:t>
            </a:r>
            <a:br>
              <a:rPr lang="it-IT" dirty="0" smtClean="0"/>
            </a:br>
            <a:r>
              <a:rPr lang="it-IT" dirty="0" smtClean="0"/>
              <a:t>I Commissione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899592" y="3886200"/>
            <a:ext cx="7416824" cy="1752600"/>
          </a:xfrm>
        </p:spPr>
        <p:txBody>
          <a:bodyPr/>
          <a:lstStyle/>
          <a:p>
            <a:endParaRPr lang="it-IT" dirty="0" smtClean="0"/>
          </a:p>
          <a:p>
            <a:r>
              <a:rPr lang="it-IT" dirty="0" smtClean="0"/>
              <a:t>20 gennaio 2011</a:t>
            </a:r>
            <a:endParaRPr lang="it-IT" dirty="0"/>
          </a:p>
        </p:txBody>
      </p:sp>
      <p:pic>
        <p:nvPicPr>
          <p:cNvPr id="1026" name="Picture 2" descr="Logo cit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260648"/>
            <a:ext cx="3179068" cy="1869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AADF-5603-4979-A0C3-207AD489CB08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934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Un percorso di approfondimento </a:t>
            </a:r>
            <a:br>
              <a:rPr lang="it-IT" dirty="0" smtClean="0"/>
            </a:br>
            <a:r>
              <a:rPr lang="it-IT" dirty="0" smtClean="0"/>
              <a:t>della I Commissione insieme alle altre Commissioni competenti per tema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2132856"/>
            <a:ext cx="8229600" cy="4209331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1 incontro ogni 15 giorni sull’innovazione, con particolare attenzione ai temi dell’Agenda Digitale Europea </a:t>
            </a:r>
          </a:p>
          <a:p>
            <a:r>
              <a:rPr lang="it-IT" dirty="0" smtClean="0"/>
              <a:t>Coinvolgimento della II, III, V e VI Commissione in base alle tematiche che verranno trattate</a:t>
            </a:r>
          </a:p>
          <a:p>
            <a:r>
              <a:rPr lang="it-IT" dirty="0" smtClean="0"/>
              <a:t>Audizioni dei referenti del Comune </a:t>
            </a:r>
            <a:r>
              <a:rPr lang="it-IT" dirty="0"/>
              <a:t>e di esperti </a:t>
            </a:r>
            <a:r>
              <a:rPr lang="it-IT" dirty="0" smtClean="0"/>
              <a:t>sulle diverse tematiche</a:t>
            </a:r>
          </a:p>
          <a:p>
            <a:r>
              <a:rPr lang="it-IT" dirty="0" smtClean="0"/>
              <a:t>Predisposizione di una delibera di indirizzo consiliare che sistematizzi le proposte emerse durante il percorso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AADF-5603-4979-A0C3-207AD489CB08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4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7772400" cy="1080120"/>
          </a:xfrm>
        </p:spPr>
        <p:txBody>
          <a:bodyPr/>
          <a:lstStyle/>
          <a:p>
            <a:r>
              <a:rPr lang="it-IT" dirty="0"/>
              <a:t>Torino, capitale dell’innovazione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683568" y="1412776"/>
            <a:ext cx="792088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it-IT" sz="3000" dirty="0" smtClean="0"/>
              <a:t>Infrastrutture per l’ICT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sz="3000" dirty="0" smtClean="0"/>
              <a:t>Torino come laboratorio (living lab)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sz="3000" dirty="0" smtClean="0"/>
              <a:t>Open data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sz="3000" dirty="0" smtClean="0"/>
              <a:t>Partecipazione dei cittadini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sz="3000" dirty="0" smtClean="0"/>
              <a:t>Alfabetizzazione/</a:t>
            </a:r>
            <a:r>
              <a:rPr lang="it-IT" sz="3000" dirty="0" err="1" smtClean="0"/>
              <a:t>digital</a:t>
            </a:r>
            <a:r>
              <a:rPr lang="it-IT" sz="3000" dirty="0" smtClean="0"/>
              <a:t> divide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sz="3000" dirty="0"/>
              <a:t>E-</a:t>
            </a:r>
            <a:r>
              <a:rPr lang="it-IT" sz="3000" dirty="0" err="1"/>
              <a:t>governemnt</a:t>
            </a:r>
            <a:endParaRPr lang="it-IT" sz="3000" dirty="0"/>
          </a:p>
          <a:p>
            <a:pPr marL="285750" indent="-285750">
              <a:buFont typeface="Arial" pitchFamily="34" charset="0"/>
              <a:buChar char="•"/>
            </a:pPr>
            <a:r>
              <a:rPr lang="it-IT" sz="3000" dirty="0" smtClean="0"/>
              <a:t>Public </a:t>
            </a:r>
            <a:r>
              <a:rPr lang="it-IT" sz="3000" dirty="0" err="1" smtClean="0"/>
              <a:t>procurement</a:t>
            </a:r>
            <a:r>
              <a:rPr lang="it-IT" sz="3000" dirty="0" smtClean="0"/>
              <a:t> innovativo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sz="3000" dirty="0" smtClean="0"/>
              <a:t>Ecologia digitale</a:t>
            </a:r>
          </a:p>
          <a:p>
            <a:endParaRPr lang="it-IT" dirty="0" smtClean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AADF-5603-4979-A0C3-207AD489CB08}" type="slidenum">
              <a:rPr lang="it-IT" smtClean="0"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99284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Torino, capitale dell’innovazione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/>
            <a:r>
              <a:rPr lang="it-IT" dirty="0"/>
              <a:t>Erogazione e qualità dei servizi (trasporti, servizi alla persona e alle imprese etc.)</a:t>
            </a:r>
          </a:p>
          <a:p>
            <a:pPr marL="285750" indent="-285750"/>
            <a:r>
              <a:rPr lang="it-IT" dirty="0"/>
              <a:t>Efficienza nell’organizzazione della macchina amministrativa e semplificazione amministrativa</a:t>
            </a:r>
          </a:p>
          <a:p>
            <a:pPr marL="285750" indent="-285750"/>
            <a:r>
              <a:rPr lang="it-IT" dirty="0"/>
              <a:t>Opportunità di sviluppo economico</a:t>
            </a:r>
          </a:p>
          <a:p>
            <a:pPr marL="285750" indent="-285750"/>
            <a:r>
              <a:rPr lang="it-IT" dirty="0"/>
              <a:t>Semplificazione e informatizzazione dei sistemi di accoglienza ai flussi turistici</a:t>
            </a:r>
          </a:p>
          <a:p>
            <a:pPr marL="285750" indent="-285750"/>
            <a:r>
              <a:rPr lang="it-IT" dirty="0"/>
              <a:t>Messa in rete e riorganizzazione sistema di comunicazione e promozione della città</a:t>
            </a:r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AADF-5603-4979-A0C3-207AD489CB08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50172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712968" cy="1143000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Fase 1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Analisi dello stato dell’innovazione </a:t>
            </a:r>
            <a:br>
              <a:rPr lang="it-IT" dirty="0" smtClean="0"/>
            </a:br>
            <a:r>
              <a:rPr lang="it-IT" dirty="0" smtClean="0"/>
              <a:t>nel territorio </a:t>
            </a:r>
            <a:r>
              <a:rPr lang="it-IT" dirty="0"/>
              <a:t>torinese 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e </a:t>
            </a:r>
            <a:r>
              <a:rPr lang="it-IT" dirty="0"/>
              <a:t>prospettive </a:t>
            </a:r>
            <a:r>
              <a:rPr lang="it-IT" dirty="0" smtClean="0"/>
              <a:t>di sviluppo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611560" y="2334931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Audizioni degli assessorati competenti affinché informino le commissioni di riferimento </a:t>
            </a:r>
          </a:p>
          <a:p>
            <a:r>
              <a:rPr lang="it-IT" dirty="0" smtClean="0"/>
              <a:t>Audizioni degli stakeholder del territorio torinese che si occupano di innovazione</a:t>
            </a:r>
          </a:p>
          <a:p>
            <a:r>
              <a:rPr lang="it-IT" dirty="0" smtClean="0"/>
              <a:t>Audizioni di </a:t>
            </a:r>
            <a:r>
              <a:rPr lang="it-IT" dirty="0"/>
              <a:t>esperienze fuori dal territorio torinese </a:t>
            </a:r>
            <a:r>
              <a:rPr lang="it-IT" dirty="0" smtClean="0"/>
              <a:t>ed eccellenza nazionali e internazionali attive e riconosciute</a:t>
            </a:r>
          </a:p>
          <a:p>
            <a:r>
              <a:rPr lang="it-IT" dirty="0" smtClean="0"/>
              <a:t>Confronto con le realtà più significative elaborate in fase di work in progress allo studio del ministero che delega per l’innovazione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AADF-5603-4979-A0C3-207AD489CB08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5679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28636"/>
            <a:ext cx="8229600" cy="520044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Proposte di audizioni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616624"/>
          </a:xfrm>
        </p:spPr>
        <p:txBody>
          <a:bodyPr>
            <a:noAutofit/>
          </a:bodyPr>
          <a:lstStyle/>
          <a:p>
            <a:r>
              <a:rPr lang="it-IT" sz="2400" dirty="0" smtClean="0"/>
              <a:t>Torino Wireless</a:t>
            </a:r>
          </a:p>
          <a:p>
            <a:r>
              <a:rPr lang="it-IT" sz="2400" dirty="0" smtClean="0"/>
              <a:t>Camera di Commercio</a:t>
            </a:r>
          </a:p>
          <a:p>
            <a:r>
              <a:rPr lang="it-IT" sz="2400" dirty="0" smtClean="0"/>
              <a:t>Unione Industriale</a:t>
            </a:r>
          </a:p>
          <a:p>
            <a:r>
              <a:rPr lang="it-IT" sz="2400" dirty="0" smtClean="0"/>
              <a:t>CSI</a:t>
            </a:r>
          </a:p>
          <a:p>
            <a:r>
              <a:rPr lang="it-IT" sz="2400" dirty="0" err="1" smtClean="0"/>
              <a:t>Finpiemonte</a:t>
            </a:r>
            <a:endParaRPr lang="it-IT" sz="2400" dirty="0" smtClean="0"/>
          </a:p>
          <a:p>
            <a:r>
              <a:rPr lang="it-IT" sz="2400" dirty="0" smtClean="0"/>
              <a:t>Provincia di Torino (lavoro nel settore ICT)</a:t>
            </a:r>
          </a:p>
          <a:p>
            <a:r>
              <a:rPr lang="it-IT" sz="2400" dirty="0" smtClean="0"/>
              <a:t>Regione Piemonte, CEIP, SAGAT e sistema trasporti su ferro</a:t>
            </a:r>
          </a:p>
          <a:p>
            <a:r>
              <a:rPr lang="it-IT" sz="2400" dirty="0" smtClean="0"/>
              <a:t>Politecnico e Università di Torino</a:t>
            </a:r>
          </a:p>
          <a:p>
            <a:r>
              <a:rPr lang="it-IT" sz="2400" dirty="0" smtClean="0"/>
              <a:t>Istituto </a:t>
            </a:r>
            <a:r>
              <a:rPr lang="it-IT" sz="2400" dirty="0"/>
              <a:t>Superiore Mario </a:t>
            </a:r>
            <a:r>
              <a:rPr lang="it-IT" sz="2400" dirty="0" err="1" smtClean="0"/>
              <a:t>Boella</a:t>
            </a:r>
            <a:r>
              <a:rPr lang="it-IT" sz="2400" dirty="0" smtClean="0"/>
              <a:t> </a:t>
            </a:r>
            <a:r>
              <a:rPr lang="it-IT" sz="2400" dirty="0"/>
              <a:t>e </a:t>
            </a:r>
            <a:r>
              <a:rPr lang="it-IT" sz="2400" dirty="0" err="1"/>
              <a:t>Nexa</a:t>
            </a:r>
            <a:endParaRPr lang="it-IT" sz="2400" dirty="0" smtClean="0"/>
          </a:p>
          <a:p>
            <a:r>
              <a:rPr lang="it-IT" sz="2400" dirty="0" smtClean="0"/>
              <a:t>Fondazioni bancarie</a:t>
            </a:r>
          </a:p>
          <a:p>
            <a:r>
              <a:rPr lang="it-IT" sz="2400" dirty="0" smtClean="0"/>
              <a:t>Aziende municipalizzate e partecipate (es. GTT, </a:t>
            </a:r>
            <a:r>
              <a:rPr lang="it-IT" sz="2400" dirty="0" err="1" smtClean="0"/>
              <a:t>Amiat</a:t>
            </a:r>
            <a:r>
              <a:rPr lang="it-IT" sz="2400" dirty="0" smtClean="0"/>
              <a:t>, SMAT, AES, 5T, </a:t>
            </a:r>
            <a:r>
              <a:rPr lang="it-IT" sz="2400" dirty="0" err="1" smtClean="0"/>
              <a:t>Iren</a:t>
            </a:r>
            <a:r>
              <a:rPr lang="it-IT" sz="2400" dirty="0" smtClean="0"/>
              <a:t>, TRM etc.)</a:t>
            </a:r>
          </a:p>
          <a:p>
            <a:r>
              <a:rPr lang="it-IT" sz="2400" dirty="0" smtClean="0"/>
              <a:t>Servizi e agenzie del Comune (Agenzia per i Servizi Pubblici Locali, etc.)</a:t>
            </a:r>
          </a:p>
          <a:p>
            <a:r>
              <a:rPr lang="it-IT" sz="2400" dirty="0" smtClean="0"/>
              <a:t>Associazioni (Torino Digitale, Officina Informatica Libera etc.)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AADF-5603-4979-A0C3-207AD489CB08}" type="slidenum">
              <a:rPr lang="it-IT" smtClean="0"/>
              <a:t>6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807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Fase 2</a:t>
            </a:r>
            <a:endParaRPr lang="it-IT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Individuazione di proposte concrete e puntuali 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Elaborazione e discussione di una delibera </a:t>
            </a:r>
            <a:r>
              <a:rPr lang="it-IT" dirty="0"/>
              <a:t>di indirizzo consiliare di ordine generale </a:t>
            </a:r>
            <a:r>
              <a:rPr lang="it-IT" dirty="0" smtClean="0"/>
              <a:t>ex art</a:t>
            </a:r>
            <a:r>
              <a:rPr lang="it-IT" dirty="0"/>
              <a:t>. </a:t>
            </a:r>
            <a:r>
              <a:rPr lang="it-IT" dirty="0" smtClean="0"/>
              <a:t>36, avvalendosi del supporto </a:t>
            </a:r>
            <a:r>
              <a:rPr lang="it-IT" dirty="0"/>
              <a:t>degli </a:t>
            </a:r>
            <a:r>
              <a:rPr lang="it-IT" dirty="0" smtClean="0"/>
              <a:t>uffici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AADF-5603-4979-A0C3-207AD489CB08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3246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338</Words>
  <Application>Microsoft Office PowerPoint</Application>
  <PresentationFormat>Presentazione su schermo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8" baseType="lpstr">
      <vt:lpstr>Tema di Office</vt:lpstr>
      <vt:lpstr>Torino, capitale dell’innovazione I Commissione</vt:lpstr>
      <vt:lpstr>Un percorso di approfondimento  della I Commissione insieme alle altre Commissioni competenti per tema</vt:lpstr>
      <vt:lpstr>Torino, capitale dell’innovazione</vt:lpstr>
      <vt:lpstr>Torino, capitale dell’innovazione</vt:lpstr>
      <vt:lpstr>Fase 1 Analisi dello stato dell’innovazione  nel territorio torinese  e prospettive di sviluppo</vt:lpstr>
      <vt:lpstr>Proposte di audizioni </vt:lpstr>
      <vt:lpstr>Fase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Torino, capitale dell’innovazione I Commissione</dc:title>
  <dc:creator>Marco Muzzarelli</dc:creator>
  <cp:lastModifiedBy>utente</cp:lastModifiedBy>
  <cp:revision>14</cp:revision>
  <dcterms:created xsi:type="dcterms:W3CDTF">2011-07-20T04:32:58Z</dcterms:created>
  <dcterms:modified xsi:type="dcterms:W3CDTF">2012-01-22T19:39:00Z</dcterms:modified>
</cp:coreProperties>
</file>